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972800" cy="10972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2" userDrawn="1">
          <p15:clr>
            <a:srgbClr val="A4A3A4"/>
          </p15:clr>
        </p15:guide>
        <p15:guide id="2" pos="34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AAA2"/>
    <a:srgbClr val="343746"/>
    <a:srgbClr val="FBB03B"/>
    <a:srgbClr val="F3D7A7"/>
    <a:srgbClr val="EFAE2D"/>
    <a:srgbClr val="D29110"/>
    <a:srgbClr val="6D6E72"/>
    <a:srgbClr val="999A9E"/>
    <a:srgbClr val="1E1E1E"/>
    <a:srgbClr val="7A7B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1404" y="54"/>
      </p:cViewPr>
      <p:guideLst>
        <p:guide orient="horz" pos="3432"/>
        <p:guide pos="34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795781"/>
            <a:ext cx="9326880" cy="382016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763261"/>
            <a:ext cx="8229600" cy="2649219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11-Feb-22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173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11-Feb-22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686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584200"/>
            <a:ext cx="2366010" cy="929894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584200"/>
            <a:ext cx="6960870" cy="929894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11-Feb-22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296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11-Feb-22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518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2735583"/>
            <a:ext cx="9464040" cy="456437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7343143"/>
            <a:ext cx="9464040" cy="240029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11-Feb-22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18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921000"/>
            <a:ext cx="466344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2921000"/>
            <a:ext cx="466344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11-Feb-22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648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584202"/>
            <a:ext cx="9464040" cy="21209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2689861"/>
            <a:ext cx="4642008" cy="131825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4008120"/>
            <a:ext cx="4642008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2689861"/>
            <a:ext cx="4664869" cy="131825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4008120"/>
            <a:ext cx="4664869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11-Feb-22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432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11-Feb-22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4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11-Feb-22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99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731520"/>
            <a:ext cx="3539014" cy="256032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579882"/>
            <a:ext cx="5554980" cy="779780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291840"/>
            <a:ext cx="3539014" cy="6098541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11-Feb-22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162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731520"/>
            <a:ext cx="3539014" cy="256032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579882"/>
            <a:ext cx="5554980" cy="779780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291840"/>
            <a:ext cx="3539014" cy="6098541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11-Feb-22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665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584202"/>
            <a:ext cx="9464040" cy="2120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2921000"/>
            <a:ext cx="9464040" cy="6962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10170162"/>
            <a:ext cx="246888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70690-B3EC-4CC6-9335-7313342FB633}" type="datetimeFigureOut">
              <a:rPr lang="en-US" smtClean="0"/>
              <a:t>11-Feb-22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10170162"/>
            <a:ext cx="370332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10170162"/>
            <a:ext cx="246888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2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60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ICTURE">
            <a:extLst>
              <a:ext uri="{FF2B5EF4-FFF2-40B4-BE49-F238E27FC236}">
                <a16:creationId xmlns:a16="http://schemas.microsoft.com/office/drawing/2014/main" id="{73255DE6-6250-4AA5-BF31-E0A5E0F72474}"/>
              </a:ext>
            </a:extLst>
          </p:cNvPr>
          <p:cNvSpPr/>
          <p:nvPr/>
        </p:nvSpPr>
        <p:spPr>
          <a:xfrm>
            <a:off x="0" y="0"/>
            <a:ext cx="10972800" cy="10928769"/>
          </a:xfrm>
          <a:prstGeom prst="rect">
            <a:avLst/>
          </a:prstGeom>
          <a:blipFill>
            <a:blip r:embed="rId2"/>
            <a:srcRect/>
            <a:stretch>
              <a:fillRect t="-2904" b="-4773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-">
            <a:extLst>
              <a:ext uri="{FF2B5EF4-FFF2-40B4-BE49-F238E27FC236}">
                <a16:creationId xmlns:a16="http://schemas.microsoft.com/office/drawing/2014/main" id="{410B15B0-7567-4985-B5FF-52E22E79BF1E}"/>
              </a:ext>
            </a:extLst>
          </p:cNvPr>
          <p:cNvSpPr/>
          <p:nvPr/>
        </p:nvSpPr>
        <p:spPr>
          <a:xfrm>
            <a:off x="0" y="0"/>
            <a:ext cx="10972800" cy="10928769"/>
          </a:xfrm>
          <a:prstGeom prst="rect">
            <a:avLst/>
          </a:prstGeom>
          <a:gradFill flip="none" rotWithShape="1">
            <a:gsLst>
              <a:gs pos="44000">
                <a:schemeClr val="accent4">
                  <a:alpha val="0"/>
                </a:schemeClr>
              </a:gs>
              <a:gs pos="72000">
                <a:schemeClr val="accent4">
                  <a:lumMod val="50000"/>
                  <a:alpha val="81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-">
            <a:extLst>
              <a:ext uri="{FF2B5EF4-FFF2-40B4-BE49-F238E27FC236}">
                <a16:creationId xmlns:a16="http://schemas.microsoft.com/office/drawing/2014/main" id="{234DD204-073D-4AED-8461-8A934D70BE96}"/>
              </a:ext>
            </a:extLst>
          </p:cNvPr>
          <p:cNvSpPr/>
          <p:nvPr/>
        </p:nvSpPr>
        <p:spPr>
          <a:xfrm>
            <a:off x="-723900" y="-609600"/>
            <a:ext cx="6049410" cy="2632024"/>
          </a:xfrm>
          <a:custGeom>
            <a:avLst/>
            <a:gdLst>
              <a:gd name="connsiteX0" fmla="*/ 5429250 w 5429250"/>
              <a:gd name="connsiteY0" fmla="*/ 323850 h 2362200"/>
              <a:gd name="connsiteX1" fmla="*/ 2933700 w 5429250"/>
              <a:gd name="connsiteY1" fmla="*/ 2362200 h 2362200"/>
              <a:gd name="connsiteX2" fmla="*/ 0 w 5429250"/>
              <a:gd name="connsiteY2" fmla="*/ 1733550 h 2362200"/>
              <a:gd name="connsiteX3" fmla="*/ 95250 w 5429250"/>
              <a:gd name="connsiteY3" fmla="*/ 0 h 2362200"/>
              <a:gd name="connsiteX4" fmla="*/ 5429250 w 5429250"/>
              <a:gd name="connsiteY4" fmla="*/ 323850 h 23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29250" h="2362200">
                <a:moveTo>
                  <a:pt x="5429250" y="323850"/>
                </a:moveTo>
                <a:lnTo>
                  <a:pt x="2933700" y="2362200"/>
                </a:lnTo>
                <a:lnTo>
                  <a:pt x="0" y="1733550"/>
                </a:lnTo>
                <a:lnTo>
                  <a:pt x="95250" y="0"/>
                </a:lnTo>
                <a:lnTo>
                  <a:pt x="5429250" y="32385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1270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-">
            <a:extLst>
              <a:ext uri="{FF2B5EF4-FFF2-40B4-BE49-F238E27FC236}">
                <a16:creationId xmlns:a16="http://schemas.microsoft.com/office/drawing/2014/main" id="{06C76CC4-4535-443C-AF23-E5EF5940E6A9}"/>
              </a:ext>
            </a:extLst>
          </p:cNvPr>
          <p:cNvSpPr/>
          <p:nvPr/>
        </p:nvSpPr>
        <p:spPr>
          <a:xfrm>
            <a:off x="5011393" y="-857250"/>
            <a:ext cx="6305550" cy="12611100"/>
          </a:xfrm>
          <a:custGeom>
            <a:avLst/>
            <a:gdLst>
              <a:gd name="connsiteX0" fmla="*/ 3467100 w 6305550"/>
              <a:gd name="connsiteY0" fmla="*/ 228600 h 12611100"/>
              <a:gd name="connsiteX1" fmla="*/ 0 w 6305550"/>
              <a:gd name="connsiteY1" fmla="*/ 12611100 h 12611100"/>
              <a:gd name="connsiteX2" fmla="*/ 6153150 w 6305550"/>
              <a:gd name="connsiteY2" fmla="*/ 12363450 h 12611100"/>
              <a:gd name="connsiteX3" fmla="*/ 6305550 w 6305550"/>
              <a:gd name="connsiteY3" fmla="*/ 0 h 12611100"/>
              <a:gd name="connsiteX4" fmla="*/ 3467100 w 6305550"/>
              <a:gd name="connsiteY4" fmla="*/ 228600 h 12611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05550" h="12611100">
                <a:moveTo>
                  <a:pt x="3467100" y="228600"/>
                </a:moveTo>
                <a:lnTo>
                  <a:pt x="0" y="12611100"/>
                </a:lnTo>
                <a:lnTo>
                  <a:pt x="6153150" y="12363450"/>
                </a:lnTo>
                <a:lnTo>
                  <a:pt x="6305550" y="0"/>
                </a:lnTo>
                <a:lnTo>
                  <a:pt x="3467100" y="2286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38100" dir="10800000" sx="101000" sy="101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-">
            <a:extLst>
              <a:ext uri="{FF2B5EF4-FFF2-40B4-BE49-F238E27FC236}">
                <a16:creationId xmlns:a16="http://schemas.microsoft.com/office/drawing/2014/main" id="{D6220D31-3156-4F7A-B04C-00F14A2688D7}"/>
              </a:ext>
            </a:extLst>
          </p:cNvPr>
          <p:cNvSpPr/>
          <p:nvPr/>
        </p:nvSpPr>
        <p:spPr>
          <a:xfrm>
            <a:off x="396627" y="509142"/>
            <a:ext cx="653841" cy="620022"/>
          </a:xfrm>
          <a:custGeom>
            <a:avLst/>
            <a:gdLst>
              <a:gd name="connsiteX0" fmla="*/ 377137 w 653841"/>
              <a:gd name="connsiteY0" fmla="*/ 94285 h 620022"/>
              <a:gd name="connsiteX1" fmla="*/ 528812 w 653841"/>
              <a:gd name="connsiteY1" fmla="*/ 94285 h 620022"/>
              <a:gd name="connsiteX2" fmla="*/ 653841 w 653841"/>
              <a:gd name="connsiteY2" fmla="*/ 310524 h 620022"/>
              <a:gd name="connsiteX3" fmla="*/ 528812 w 653841"/>
              <a:gd name="connsiteY3" fmla="*/ 525739 h 620022"/>
              <a:gd name="connsiteX4" fmla="*/ 377137 w 653841"/>
              <a:gd name="connsiteY4" fmla="*/ 525739 h 620022"/>
              <a:gd name="connsiteX5" fmla="*/ 503191 w 653841"/>
              <a:gd name="connsiteY5" fmla="*/ 310524 h 620022"/>
              <a:gd name="connsiteX6" fmla="*/ 0 w 653841"/>
              <a:gd name="connsiteY6" fmla="*/ 0 h 620022"/>
              <a:gd name="connsiteX7" fmla="*/ 216239 w 653841"/>
              <a:gd name="connsiteY7" fmla="*/ 0 h 620022"/>
              <a:gd name="connsiteX8" fmla="*/ 396609 w 653841"/>
              <a:gd name="connsiteY8" fmla="*/ 310524 h 620022"/>
              <a:gd name="connsiteX9" fmla="*/ 216239 w 653841"/>
              <a:gd name="connsiteY9" fmla="*/ 620022 h 620022"/>
              <a:gd name="connsiteX10" fmla="*/ 0 w 653841"/>
              <a:gd name="connsiteY10" fmla="*/ 620022 h 620022"/>
              <a:gd name="connsiteX11" fmla="*/ 179345 w 653841"/>
              <a:gd name="connsiteY11" fmla="*/ 310524 h 620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53841" h="620022">
                <a:moveTo>
                  <a:pt x="377137" y="94285"/>
                </a:moveTo>
                <a:lnTo>
                  <a:pt x="528812" y="94285"/>
                </a:lnTo>
                <a:lnTo>
                  <a:pt x="653841" y="310524"/>
                </a:lnTo>
                <a:lnTo>
                  <a:pt x="528812" y="525739"/>
                </a:lnTo>
                <a:lnTo>
                  <a:pt x="377137" y="525739"/>
                </a:lnTo>
                <a:lnTo>
                  <a:pt x="503191" y="310524"/>
                </a:lnTo>
                <a:close/>
                <a:moveTo>
                  <a:pt x="0" y="0"/>
                </a:moveTo>
                <a:lnTo>
                  <a:pt x="216239" y="0"/>
                </a:lnTo>
                <a:lnTo>
                  <a:pt x="396609" y="310524"/>
                </a:lnTo>
                <a:lnTo>
                  <a:pt x="216239" y="620022"/>
                </a:lnTo>
                <a:lnTo>
                  <a:pt x="0" y="620022"/>
                </a:lnTo>
                <a:lnTo>
                  <a:pt x="179345" y="3105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0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74807B7-F2C3-4BB4-BBC8-B23B3247739B}"/>
              </a:ext>
            </a:extLst>
          </p:cNvPr>
          <p:cNvSpPr txBox="1"/>
          <p:nvPr/>
        </p:nvSpPr>
        <p:spPr>
          <a:xfrm>
            <a:off x="1050468" y="515429"/>
            <a:ext cx="16682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Bebas Neue Bold" panose="020B0606020202050201" pitchFamily="34" charset="0"/>
                <a:cs typeface="Poppins Black" panose="00000A00000000000000" pitchFamily="2" charset="0"/>
              </a:rPr>
              <a:t>COMPANY NAME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85DC29-DEB5-4A30-81A1-B9F21DCCF363}"/>
              </a:ext>
            </a:extLst>
          </p:cNvPr>
          <p:cNvSpPr/>
          <p:nvPr/>
        </p:nvSpPr>
        <p:spPr>
          <a:xfrm>
            <a:off x="-247650" y="8087187"/>
            <a:ext cx="8420100" cy="70475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160631E-7D1C-4F83-AAF7-EBD8DF6F3511}"/>
              </a:ext>
            </a:extLst>
          </p:cNvPr>
          <p:cNvSpPr txBox="1"/>
          <p:nvPr/>
        </p:nvSpPr>
        <p:spPr>
          <a:xfrm>
            <a:off x="1050468" y="807209"/>
            <a:ext cx="19865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0" dirty="0">
                <a:solidFill>
                  <a:schemeClr val="bg1">
                    <a:lumMod val="95000"/>
                  </a:schemeClr>
                </a:solidFill>
                <a:latin typeface="Bebas Neue Light" panose="00000500000000000000" pitchFamily="50" charset="0"/>
                <a:cs typeface="Poppins SemiBold" panose="00000700000000000000" pitchFamily="2" charset="0"/>
              </a:rPr>
              <a:t>Your Tagline Here</a:t>
            </a:r>
          </a:p>
        </p:txBody>
      </p:sp>
      <p:grpSp>
        <p:nvGrpSpPr>
          <p:cNvPr id="59" name="-">
            <a:extLst>
              <a:ext uri="{FF2B5EF4-FFF2-40B4-BE49-F238E27FC236}">
                <a16:creationId xmlns:a16="http://schemas.microsoft.com/office/drawing/2014/main" id="{5854E20D-05DB-4046-A92F-BE2326936B8F}"/>
              </a:ext>
            </a:extLst>
          </p:cNvPr>
          <p:cNvGrpSpPr/>
          <p:nvPr/>
        </p:nvGrpSpPr>
        <p:grpSpPr>
          <a:xfrm>
            <a:off x="10044001" y="10183032"/>
            <a:ext cx="520064" cy="520064"/>
            <a:chOff x="4735878" y="9649013"/>
            <a:chExt cx="520064" cy="520064"/>
          </a:xfrm>
        </p:grpSpPr>
        <p:sp>
          <p:nvSpPr>
            <p:cNvPr id="27" name="-">
              <a:extLst>
                <a:ext uri="{FF2B5EF4-FFF2-40B4-BE49-F238E27FC236}">
                  <a16:creationId xmlns:a16="http://schemas.microsoft.com/office/drawing/2014/main" id="{F3CCC769-0870-4A43-8DAF-D14C63554A73}"/>
                </a:ext>
              </a:extLst>
            </p:cNvPr>
            <p:cNvSpPr/>
            <p:nvPr/>
          </p:nvSpPr>
          <p:spPr>
            <a:xfrm>
              <a:off x="4735878" y="9649013"/>
              <a:ext cx="520064" cy="520064"/>
            </a:xfrm>
            <a:custGeom>
              <a:avLst/>
              <a:gdLst>
                <a:gd name="connsiteX0" fmla="*/ 260033 w 520064"/>
                <a:gd name="connsiteY0" fmla="*/ 520065 h 520064"/>
                <a:gd name="connsiteX1" fmla="*/ 0 w 520064"/>
                <a:gd name="connsiteY1" fmla="*/ 260033 h 520064"/>
                <a:gd name="connsiteX2" fmla="*/ 260033 w 520064"/>
                <a:gd name="connsiteY2" fmla="*/ 0 h 520064"/>
                <a:gd name="connsiteX3" fmla="*/ 520065 w 520064"/>
                <a:gd name="connsiteY3" fmla="*/ 260033 h 520064"/>
                <a:gd name="connsiteX4" fmla="*/ 260033 w 520064"/>
                <a:gd name="connsiteY4" fmla="*/ 520065 h 520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0064" h="520064">
                  <a:moveTo>
                    <a:pt x="260033" y="520065"/>
                  </a:moveTo>
                  <a:cubicBezTo>
                    <a:pt x="116205" y="520065"/>
                    <a:pt x="0" y="402908"/>
                    <a:pt x="0" y="260033"/>
                  </a:cubicBezTo>
                  <a:cubicBezTo>
                    <a:pt x="0" y="117158"/>
                    <a:pt x="116205" y="0"/>
                    <a:pt x="260033" y="0"/>
                  </a:cubicBezTo>
                  <a:cubicBezTo>
                    <a:pt x="402908" y="0"/>
                    <a:pt x="520065" y="116205"/>
                    <a:pt x="520065" y="260033"/>
                  </a:cubicBezTo>
                  <a:cubicBezTo>
                    <a:pt x="520065" y="403860"/>
                    <a:pt x="402908" y="520065"/>
                    <a:pt x="260033" y="52006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-">
              <a:extLst>
                <a:ext uri="{FF2B5EF4-FFF2-40B4-BE49-F238E27FC236}">
                  <a16:creationId xmlns:a16="http://schemas.microsoft.com/office/drawing/2014/main" id="{E29D4C55-3FD4-499E-BB45-EB1128F701F7}"/>
                </a:ext>
              </a:extLst>
            </p:cNvPr>
            <p:cNvSpPr/>
            <p:nvPr/>
          </p:nvSpPr>
          <p:spPr>
            <a:xfrm>
              <a:off x="4851090" y="9739500"/>
              <a:ext cx="314364" cy="314325"/>
            </a:xfrm>
            <a:custGeom>
              <a:avLst/>
              <a:gdLst>
                <a:gd name="connsiteX0" fmla="*/ 105291 w 314364"/>
                <a:gd name="connsiteY0" fmla="*/ 86797 h 314325"/>
                <a:gd name="connsiteX1" fmla="*/ 115292 w 314364"/>
                <a:gd name="connsiteY1" fmla="*/ 88583 h 314325"/>
                <a:gd name="connsiteX2" fmla="*/ 128627 w 314364"/>
                <a:gd name="connsiteY2" fmla="*/ 108585 h 314325"/>
                <a:gd name="connsiteX3" fmla="*/ 132437 w 314364"/>
                <a:gd name="connsiteY3" fmla="*/ 126683 h 314325"/>
                <a:gd name="connsiteX4" fmla="*/ 122912 w 314364"/>
                <a:gd name="connsiteY4" fmla="*/ 141923 h 314325"/>
                <a:gd name="connsiteX5" fmla="*/ 121959 w 314364"/>
                <a:gd name="connsiteY5" fmla="*/ 150495 h 314325"/>
                <a:gd name="connsiteX6" fmla="*/ 173394 w 314364"/>
                <a:gd name="connsiteY6" fmla="*/ 194310 h 314325"/>
                <a:gd name="connsiteX7" fmla="*/ 181015 w 314364"/>
                <a:gd name="connsiteY7" fmla="*/ 192405 h 314325"/>
                <a:gd name="connsiteX8" fmla="*/ 194350 w 314364"/>
                <a:gd name="connsiteY8" fmla="*/ 176213 h 314325"/>
                <a:gd name="connsiteX9" fmla="*/ 217210 w 314364"/>
                <a:gd name="connsiteY9" fmla="*/ 180975 h 314325"/>
                <a:gd name="connsiteX10" fmla="*/ 234355 w 314364"/>
                <a:gd name="connsiteY10" fmla="*/ 196215 h 314325"/>
                <a:gd name="connsiteX11" fmla="*/ 233402 w 314364"/>
                <a:gd name="connsiteY11" fmla="*/ 207645 h 314325"/>
                <a:gd name="connsiteX12" fmla="*/ 204827 w 314364"/>
                <a:gd name="connsiteY12" fmla="*/ 229553 h 314325"/>
                <a:gd name="connsiteX13" fmla="*/ 173394 w 314364"/>
                <a:gd name="connsiteY13" fmla="*/ 224790 h 314325"/>
                <a:gd name="connsiteX14" fmla="*/ 145772 w 314364"/>
                <a:gd name="connsiteY14" fmla="*/ 211455 h 314325"/>
                <a:gd name="connsiteX15" fmla="*/ 101957 w 314364"/>
                <a:gd name="connsiteY15" fmla="*/ 170498 h 314325"/>
                <a:gd name="connsiteX16" fmla="*/ 91480 w 314364"/>
                <a:gd name="connsiteY16" fmla="*/ 155258 h 314325"/>
                <a:gd name="connsiteX17" fmla="*/ 81955 w 314364"/>
                <a:gd name="connsiteY17" fmla="*/ 133350 h 314325"/>
                <a:gd name="connsiteX18" fmla="*/ 81002 w 314364"/>
                <a:gd name="connsiteY18" fmla="*/ 122873 h 314325"/>
                <a:gd name="connsiteX19" fmla="*/ 95290 w 314364"/>
                <a:gd name="connsiteY19" fmla="*/ 91440 h 314325"/>
                <a:gd name="connsiteX20" fmla="*/ 105291 w 314364"/>
                <a:gd name="connsiteY20" fmla="*/ 86797 h 314325"/>
                <a:gd name="connsiteX21" fmla="*/ 157201 w 314364"/>
                <a:gd name="connsiteY21" fmla="*/ 27622 h 314325"/>
                <a:gd name="connsiteX22" fmla="*/ 27661 w 314364"/>
                <a:gd name="connsiteY22" fmla="*/ 157163 h 314325"/>
                <a:gd name="connsiteX23" fmla="*/ 53379 w 314364"/>
                <a:gd name="connsiteY23" fmla="*/ 232410 h 314325"/>
                <a:gd name="connsiteX24" fmla="*/ 54331 w 314364"/>
                <a:gd name="connsiteY24" fmla="*/ 245745 h 314325"/>
                <a:gd name="connsiteX25" fmla="*/ 39091 w 314364"/>
                <a:gd name="connsiteY25" fmla="*/ 279083 h 314325"/>
                <a:gd name="connsiteX26" fmla="*/ 81954 w 314364"/>
                <a:gd name="connsiteY26" fmla="*/ 267653 h 314325"/>
                <a:gd name="connsiteX27" fmla="*/ 85764 w 314364"/>
                <a:gd name="connsiteY27" fmla="*/ 266700 h 314325"/>
                <a:gd name="connsiteX28" fmla="*/ 92431 w 314364"/>
                <a:gd name="connsiteY28" fmla="*/ 268605 h 314325"/>
                <a:gd name="connsiteX29" fmla="*/ 157201 w 314364"/>
                <a:gd name="connsiteY29" fmla="*/ 286703 h 314325"/>
                <a:gd name="connsiteX30" fmla="*/ 286741 w 314364"/>
                <a:gd name="connsiteY30" fmla="*/ 157163 h 314325"/>
                <a:gd name="connsiteX31" fmla="*/ 157201 w 314364"/>
                <a:gd name="connsiteY31" fmla="*/ 27622 h 314325"/>
                <a:gd name="connsiteX32" fmla="*/ 157201 w 314364"/>
                <a:gd name="connsiteY32" fmla="*/ 0 h 314325"/>
                <a:gd name="connsiteX33" fmla="*/ 314364 w 314364"/>
                <a:gd name="connsiteY33" fmla="*/ 156210 h 314325"/>
                <a:gd name="connsiteX34" fmla="*/ 157201 w 314364"/>
                <a:gd name="connsiteY34" fmla="*/ 313373 h 314325"/>
                <a:gd name="connsiteX35" fmla="*/ 82906 w 314364"/>
                <a:gd name="connsiteY35" fmla="*/ 295275 h 314325"/>
                <a:gd name="connsiteX36" fmla="*/ 17184 w 314364"/>
                <a:gd name="connsiteY36" fmla="*/ 313373 h 314325"/>
                <a:gd name="connsiteX37" fmla="*/ 13374 w 314364"/>
                <a:gd name="connsiteY37" fmla="*/ 314325 h 314325"/>
                <a:gd name="connsiteX38" fmla="*/ 2896 w 314364"/>
                <a:gd name="connsiteY38" fmla="*/ 309563 h 314325"/>
                <a:gd name="connsiteX39" fmla="*/ 991 w 314364"/>
                <a:gd name="connsiteY39" fmla="*/ 294323 h 314325"/>
                <a:gd name="connsiteX40" fmla="*/ 24804 w 314364"/>
                <a:gd name="connsiteY40" fmla="*/ 241935 h 314325"/>
                <a:gd name="connsiteX41" fmla="*/ 39 w 314364"/>
                <a:gd name="connsiteY41" fmla="*/ 157163 h 314325"/>
                <a:gd name="connsiteX42" fmla="*/ 157201 w 314364"/>
                <a:gd name="connsiteY42" fmla="*/ 0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4364" h="314325">
                  <a:moveTo>
                    <a:pt x="105291" y="86797"/>
                  </a:moveTo>
                  <a:cubicBezTo>
                    <a:pt x="108863" y="86202"/>
                    <a:pt x="112435" y="86678"/>
                    <a:pt x="115292" y="88583"/>
                  </a:cubicBezTo>
                  <a:cubicBezTo>
                    <a:pt x="121959" y="92393"/>
                    <a:pt x="125769" y="101918"/>
                    <a:pt x="128627" y="108585"/>
                  </a:cubicBezTo>
                  <a:cubicBezTo>
                    <a:pt x="130532" y="114300"/>
                    <a:pt x="133390" y="120968"/>
                    <a:pt x="132437" y="126683"/>
                  </a:cubicBezTo>
                  <a:cubicBezTo>
                    <a:pt x="131484" y="132398"/>
                    <a:pt x="126722" y="137160"/>
                    <a:pt x="122912" y="141923"/>
                  </a:cubicBezTo>
                  <a:cubicBezTo>
                    <a:pt x="120055" y="144780"/>
                    <a:pt x="120055" y="147638"/>
                    <a:pt x="121959" y="150495"/>
                  </a:cubicBezTo>
                  <a:cubicBezTo>
                    <a:pt x="134342" y="170498"/>
                    <a:pt x="151487" y="185738"/>
                    <a:pt x="173394" y="194310"/>
                  </a:cubicBezTo>
                  <a:cubicBezTo>
                    <a:pt x="176252" y="195263"/>
                    <a:pt x="179109" y="195263"/>
                    <a:pt x="181015" y="192405"/>
                  </a:cubicBezTo>
                  <a:cubicBezTo>
                    <a:pt x="184825" y="187643"/>
                    <a:pt x="188634" y="179070"/>
                    <a:pt x="194350" y="176213"/>
                  </a:cubicBezTo>
                  <a:cubicBezTo>
                    <a:pt x="201969" y="172403"/>
                    <a:pt x="210542" y="177165"/>
                    <a:pt x="217210" y="180975"/>
                  </a:cubicBezTo>
                  <a:cubicBezTo>
                    <a:pt x="223877" y="184785"/>
                    <a:pt x="233402" y="188595"/>
                    <a:pt x="234355" y="196215"/>
                  </a:cubicBezTo>
                  <a:cubicBezTo>
                    <a:pt x="235307" y="200025"/>
                    <a:pt x="234355" y="203835"/>
                    <a:pt x="233402" y="207645"/>
                  </a:cubicBezTo>
                  <a:cubicBezTo>
                    <a:pt x="228639" y="220028"/>
                    <a:pt x="217210" y="227648"/>
                    <a:pt x="204827" y="229553"/>
                  </a:cubicBezTo>
                  <a:cubicBezTo>
                    <a:pt x="193397" y="232410"/>
                    <a:pt x="183872" y="228600"/>
                    <a:pt x="173394" y="224790"/>
                  </a:cubicBezTo>
                  <a:cubicBezTo>
                    <a:pt x="163869" y="220980"/>
                    <a:pt x="154344" y="217170"/>
                    <a:pt x="145772" y="211455"/>
                  </a:cubicBezTo>
                  <a:cubicBezTo>
                    <a:pt x="128627" y="200978"/>
                    <a:pt x="114340" y="186690"/>
                    <a:pt x="101957" y="170498"/>
                  </a:cubicBezTo>
                  <a:cubicBezTo>
                    <a:pt x="98147" y="165735"/>
                    <a:pt x="94337" y="160973"/>
                    <a:pt x="91480" y="155258"/>
                  </a:cubicBezTo>
                  <a:cubicBezTo>
                    <a:pt x="87669" y="148590"/>
                    <a:pt x="83859" y="140970"/>
                    <a:pt x="81955" y="133350"/>
                  </a:cubicBezTo>
                  <a:cubicBezTo>
                    <a:pt x="81002" y="129540"/>
                    <a:pt x="81002" y="126683"/>
                    <a:pt x="81002" y="122873"/>
                  </a:cubicBezTo>
                  <a:cubicBezTo>
                    <a:pt x="81002" y="111443"/>
                    <a:pt x="85765" y="99060"/>
                    <a:pt x="95290" y="91440"/>
                  </a:cubicBezTo>
                  <a:cubicBezTo>
                    <a:pt x="98148" y="89059"/>
                    <a:pt x="101720" y="87392"/>
                    <a:pt x="105291" y="86797"/>
                  </a:cubicBezTo>
                  <a:close/>
                  <a:moveTo>
                    <a:pt x="157201" y="27622"/>
                  </a:moveTo>
                  <a:cubicBezTo>
                    <a:pt x="85764" y="27622"/>
                    <a:pt x="27661" y="85725"/>
                    <a:pt x="27661" y="157163"/>
                  </a:cubicBezTo>
                  <a:cubicBezTo>
                    <a:pt x="27661" y="184785"/>
                    <a:pt x="36234" y="210503"/>
                    <a:pt x="53379" y="232410"/>
                  </a:cubicBezTo>
                  <a:cubicBezTo>
                    <a:pt x="56236" y="236220"/>
                    <a:pt x="56236" y="240983"/>
                    <a:pt x="54331" y="245745"/>
                  </a:cubicBezTo>
                  <a:lnTo>
                    <a:pt x="39091" y="279083"/>
                  </a:lnTo>
                  <a:lnTo>
                    <a:pt x="81954" y="267653"/>
                  </a:lnTo>
                  <a:cubicBezTo>
                    <a:pt x="82906" y="266700"/>
                    <a:pt x="84811" y="266700"/>
                    <a:pt x="85764" y="266700"/>
                  </a:cubicBezTo>
                  <a:cubicBezTo>
                    <a:pt x="87669" y="266700"/>
                    <a:pt x="90526" y="267653"/>
                    <a:pt x="92431" y="268605"/>
                  </a:cubicBezTo>
                  <a:cubicBezTo>
                    <a:pt x="111481" y="280988"/>
                    <a:pt x="134341" y="286703"/>
                    <a:pt x="157201" y="286703"/>
                  </a:cubicBezTo>
                  <a:cubicBezTo>
                    <a:pt x="228639" y="286703"/>
                    <a:pt x="286741" y="228600"/>
                    <a:pt x="286741" y="157163"/>
                  </a:cubicBezTo>
                  <a:cubicBezTo>
                    <a:pt x="286741" y="85725"/>
                    <a:pt x="228639" y="27622"/>
                    <a:pt x="157201" y="27622"/>
                  </a:cubicBezTo>
                  <a:close/>
                  <a:moveTo>
                    <a:pt x="157201" y="0"/>
                  </a:moveTo>
                  <a:cubicBezTo>
                    <a:pt x="243879" y="0"/>
                    <a:pt x="314364" y="70485"/>
                    <a:pt x="314364" y="156210"/>
                  </a:cubicBezTo>
                  <a:cubicBezTo>
                    <a:pt x="314364" y="242888"/>
                    <a:pt x="243879" y="313373"/>
                    <a:pt x="157201" y="313373"/>
                  </a:cubicBezTo>
                  <a:cubicBezTo>
                    <a:pt x="131484" y="313373"/>
                    <a:pt x="105766" y="307658"/>
                    <a:pt x="82906" y="295275"/>
                  </a:cubicBezTo>
                  <a:lnTo>
                    <a:pt x="17184" y="313373"/>
                  </a:lnTo>
                  <a:cubicBezTo>
                    <a:pt x="16231" y="314325"/>
                    <a:pt x="14326" y="314325"/>
                    <a:pt x="13374" y="314325"/>
                  </a:cubicBezTo>
                  <a:cubicBezTo>
                    <a:pt x="9564" y="314325"/>
                    <a:pt x="5754" y="312420"/>
                    <a:pt x="2896" y="309563"/>
                  </a:cubicBezTo>
                  <a:cubicBezTo>
                    <a:pt x="39" y="305753"/>
                    <a:pt x="-914" y="300038"/>
                    <a:pt x="991" y="294323"/>
                  </a:cubicBezTo>
                  <a:lnTo>
                    <a:pt x="24804" y="241935"/>
                  </a:lnTo>
                  <a:cubicBezTo>
                    <a:pt x="8611" y="217170"/>
                    <a:pt x="39" y="187643"/>
                    <a:pt x="39" y="157163"/>
                  </a:cubicBezTo>
                  <a:cubicBezTo>
                    <a:pt x="39" y="70485"/>
                    <a:pt x="70524" y="0"/>
                    <a:pt x="157201" y="0"/>
                  </a:cubicBezTo>
                  <a:close/>
                </a:path>
              </a:pathLst>
            </a:custGeom>
            <a:solidFill>
              <a:srgbClr val="EEA81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3A8AB75D-F94F-4F25-9620-036746BF3B13}"/>
              </a:ext>
            </a:extLst>
          </p:cNvPr>
          <p:cNvSpPr txBox="1"/>
          <p:nvPr/>
        </p:nvSpPr>
        <p:spPr>
          <a:xfrm>
            <a:off x="299330" y="8867843"/>
            <a:ext cx="51870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amet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,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consectetur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adipiscing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elit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. Ut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posuere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,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est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et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ornare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dapibus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,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risus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odio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iaculis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leo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, sit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amet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euismod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arcu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ipsum at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leo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47" name="-">
            <a:extLst>
              <a:ext uri="{FF2B5EF4-FFF2-40B4-BE49-F238E27FC236}">
                <a16:creationId xmlns:a16="http://schemas.microsoft.com/office/drawing/2014/main" id="{45181414-C880-440F-A799-4F8DB52B20FB}"/>
              </a:ext>
            </a:extLst>
          </p:cNvPr>
          <p:cNvSpPr/>
          <p:nvPr/>
        </p:nvSpPr>
        <p:spPr>
          <a:xfrm>
            <a:off x="8267437" y="9282038"/>
            <a:ext cx="2302546" cy="507902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01600" dist="381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BFB4BE7-D858-4FD5-BADE-3881DF47F18C}"/>
              </a:ext>
            </a:extLst>
          </p:cNvPr>
          <p:cNvSpPr txBox="1"/>
          <p:nvPr/>
        </p:nvSpPr>
        <p:spPr>
          <a:xfrm>
            <a:off x="8569119" y="9305156"/>
            <a:ext cx="1667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spc="600" dirty="0">
                <a:solidFill>
                  <a:srgbClr val="EEA819"/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Bebas Neue Bold" panose="020B0606020202050201" pitchFamily="34" charset="0"/>
                <a:cs typeface="Poppins Black" panose="00000A00000000000000" pitchFamily="2" charset="0"/>
              </a:rPr>
              <a:t>JOIN US!!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700974F-63D9-4D3B-A6A4-C0970295C47E}"/>
              </a:ext>
            </a:extLst>
          </p:cNvPr>
          <p:cNvSpPr txBox="1"/>
          <p:nvPr/>
        </p:nvSpPr>
        <p:spPr>
          <a:xfrm>
            <a:off x="9132633" y="10108221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>
                    <a:lumMod val="95000"/>
                  </a:schemeClr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Century Gothic" panose="020B0502020202020204" pitchFamily="34" charset="0"/>
                <a:cs typeface="Poppins SemiBold" panose="00000700000000000000" pitchFamily="2" charset="0"/>
              </a:rPr>
              <a:t>Call Us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EDA66EC-9290-452F-A6A9-055998638E8B}"/>
              </a:ext>
            </a:extLst>
          </p:cNvPr>
          <p:cNvSpPr txBox="1"/>
          <p:nvPr/>
        </p:nvSpPr>
        <p:spPr>
          <a:xfrm>
            <a:off x="8306897" y="10385376"/>
            <a:ext cx="16642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1">
                    <a:lumMod val="95000"/>
                  </a:schemeClr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Century Gothic" panose="020B0502020202020204" pitchFamily="34" charset="0"/>
                <a:cs typeface="Poppins Light" panose="00000400000000000000" pitchFamily="2" charset="0"/>
              </a:rPr>
              <a:t>0341569847885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1D92A09-A539-4B8E-9AFC-35564FCCD0C3}"/>
              </a:ext>
            </a:extLst>
          </p:cNvPr>
          <p:cNvSpPr txBox="1"/>
          <p:nvPr/>
        </p:nvSpPr>
        <p:spPr>
          <a:xfrm>
            <a:off x="261230" y="6382807"/>
            <a:ext cx="887140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dirty="0">
                <a:solidFill>
                  <a:schemeClr val="bg1">
                    <a:lumMod val="95000"/>
                  </a:schemeClr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Bebas Neue Bold" panose="020B0606020202050201" pitchFamily="34" charset="0"/>
                <a:cs typeface="Poppins Black" panose="00000A00000000000000" pitchFamily="2" charset="0"/>
              </a:rPr>
              <a:t>Creative MEDIA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984E4E6-EFFB-455A-8603-1898E87F6BCA}"/>
              </a:ext>
            </a:extLst>
          </p:cNvPr>
          <p:cNvSpPr txBox="1"/>
          <p:nvPr/>
        </p:nvSpPr>
        <p:spPr>
          <a:xfrm>
            <a:off x="299330" y="8028594"/>
            <a:ext cx="74751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spc="300" dirty="0">
                <a:solidFill>
                  <a:schemeClr val="accent4"/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Bebas Neue Bold" panose="020B0606020202050201" pitchFamily="34" charset="0"/>
                <a:cs typeface="Poppins Black" panose="00000A00000000000000" pitchFamily="2" charset="0"/>
              </a:rPr>
              <a:t>Lorem ipsum dolor sit </a:t>
            </a:r>
            <a:r>
              <a:rPr lang="en-US" sz="5400" spc="300" dirty="0" err="1">
                <a:solidFill>
                  <a:schemeClr val="accent4"/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Bebas Neue Bold" panose="020B0606020202050201" pitchFamily="34" charset="0"/>
                <a:cs typeface="Poppins Black" panose="00000A00000000000000" pitchFamily="2" charset="0"/>
              </a:rPr>
              <a:t>amet</a:t>
            </a:r>
            <a:endParaRPr lang="en-US" sz="5400" spc="300" dirty="0">
              <a:solidFill>
                <a:schemeClr val="accent4"/>
              </a:solidFill>
              <a:effectLst>
                <a:outerShdw blurRad="101600" dist="38100" dir="2700000" sx="101000" sy="101000" algn="tl" rotWithShape="0">
                  <a:prstClr val="black">
                    <a:alpha val="27000"/>
                  </a:prstClr>
                </a:outerShdw>
              </a:effectLst>
              <a:latin typeface="Bebas Neue Bold" panose="020B0606020202050201" pitchFamily="34" charset="0"/>
              <a:cs typeface="Poppins Black" panose="00000A00000000000000" pitchFamily="2" charset="0"/>
            </a:endParaRPr>
          </a:p>
        </p:txBody>
      </p:sp>
      <p:grpSp>
        <p:nvGrpSpPr>
          <p:cNvPr id="54" name="-">
            <a:extLst>
              <a:ext uri="{FF2B5EF4-FFF2-40B4-BE49-F238E27FC236}">
                <a16:creationId xmlns:a16="http://schemas.microsoft.com/office/drawing/2014/main" id="{2A992768-E76D-4D02-83E2-4E50571CD874}"/>
              </a:ext>
            </a:extLst>
          </p:cNvPr>
          <p:cNvGrpSpPr/>
          <p:nvPr/>
        </p:nvGrpSpPr>
        <p:grpSpPr>
          <a:xfrm>
            <a:off x="396840" y="10048331"/>
            <a:ext cx="520065" cy="520064"/>
            <a:chOff x="5445490" y="10276710"/>
            <a:chExt cx="520065" cy="520064"/>
          </a:xfrm>
        </p:grpSpPr>
        <p:sp>
          <p:nvSpPr>
            <p:cNvPr id="28" name="-">
              <a:extLst>
                <a:ext uri="{FF2B5EF4-FFF2-40B4-BE49-F238E27FC236}">
                  <a16:creationId xmlns:a16="http://schemas.microsoft.com/office/drawing/2014/main" id="{B3D4CE17-5471-4D40-9E6F-1B731516782A}"/>
                </a:ext>
              </a:extLst>
            </p:cNvPr>
            <p:cNvSpPr/>
            <p:nvPr/>
          </p:nvSpPr>
          <p:spPr>
            <a:xfrm>
              <a:off x="5445490" y="10276710"/>
              <a:ext cx="520065" cy="520064"/>
            </a:xfrm>
            <a:custGeom>
              <a:avLst/>
              <a:gdLst>
                <a:gd name="connsiteX0" fmla="*/ 260033 w 520065"/>
                <a:gd name="connsiteY0" fmla="*/ 520065 h 520064"/>
                <a:gd name="connsiteX1" fmla="*/ 0 w 520065"/>
                <a:gd name="connsiteY1" fmla="*/ 260032 h 520064"/>
                <a:gd name="connsiteX2" fmla="*/ 260033 w 520065"/>
                <a:gd name="connsiteY2" fmla="*/ 0 h 520064"/>
                <a:gd name="connsiteX3" fmla="*/ 520065 w 520065"/>
                <a:gd name="connsiteY3" fmla="*/ 260032 h 520064"/>
                <a:gd name="connsiteX4" fmla="*/ 260033 w 520065"/>
                <a:gd name="connsiteY4" fmla="*/ 520065 h 520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0065" h="520064">
                  <a:moveTo>
                    <a:pt x="260033" y="520065"/>
                  </a:moveTo>
                  <a:cubicBezTo>
                    <a:pt x="117158" y="520065"/>
                    <a:pt x="0" y="403860"/>
                    <a:pt x="0" y="260032"/>
                  </a:cubicBezTo>
                  <a:cubicBezTo>
                    <a:pt x="0" y="116205"/>
                    <a:pt x="116205" y="0"/>
                    <a:pt x="260033" y="0"/>
                  </a:cubicBezTo>
                  <a:cubicBezTo>
                    <a:pt x="402908" y="0"/>
                    <a:pt x="520065" y="116205"/>
                    <a:pt x="520065" y="260032"/>
                  </a:cubicBezTo>
                  <a:cubicBezTo>
                    <a:pt x="520065" y="403860"/>
                    <a:pt x="403860" y="520065"/>
                    <a:pt x="260033" y="52006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2" name="Graphic 22">
              <a:extLst>
                <a:ext uri="{FF2B5EF4-FFF2-40B4-BE49-F238E27FC236}">
                  <a16:creationId xmlns:a16="http://schemas.microsoft.com/office/drawing/2014/main" id="{2C64568A-8D96-4842-A9C8-5A4B934E004B}"/>
                </a:ext>
              </a:extLst>
            </p:cNvPr>
            <p:cNvGrpSpPr/>
            <p:nvPr/>
          </p:nvGrpSpPr>
          <p:grpSpPr>
            <a:xfrm>
              <a:off x="5542645" y="10373865"/>
              <a:ext cx="325755" cy="325755"/>
              <a:chOff x="5678804" y="5634989"/>
              <a:chExt cx="325755" cy="325755"/>
            </a:xfrm>
            <a:solidFill>
              <a:srgbClr val="FFFFFF"/>
            </a:solidFill>
          </p:grpSpPr>
          <p:sp>
            <p:nvSpPr>
              <p:cNvPr id="33" name="-">
                <a:extLst>
                  <a:ext uri="{FF2B5EF4-FFF2-40B4-BE49-F238E27FC236}">
                    <a16:creationId xmlns:a16="http://schemas.microsoft.com/office/drawing/2014/main" id="{83FE5071-8D5B-4B8E-8089-9C57DF63E180}"/>
                  </a:ext>
                </a:extLst>
              </p:cNvPr>
              <p:cNvSpPr/>
              <p:nvPr/>
            </p:nvSpPr>
            <p:spPr>
              <a:xfrm>
                <a:off x="5762624" y="5719762"/>
                <a:ext cx="160020" cy="160020"/>
              </a:xfrm>
              <a:custGeom>
                <a:avLst/>
                <a:gdLst>
                  <a:gd name="connsiteX0" fmla="*/ 80010 w 160020"/>
                  <a:gd name="connsiteY0" fmla="*/ 0 h 160020"/>
                  <a:gd name="connsiteX1" fmla="*/ 0 w 160020"/>
                  <a:gd name="connsiteY1" fmla="*/ 80010 h 160020"/>
                  <a:gd name="connsiteX2" fmla="*/ 80010 w 160020"/>
                  <a:gd name="connsiteY2" fmla="*/ 160020 h 160020"/>
                  <a:gd name="connsiteX3" fmla="*/ 160020 w 160020"/>
                  <a:gd name="connsiteY3" fmla="*/ 80010 h 160020"/>
                  <a:gd name="connsiteX4" fmla="*/ 80010 w 160020"/>
                  <a:gd name="connsiteY4" fmla="*/ 0 h 160020"/>
                  <a:gd name="connsiteX5" fmla="*/ 80010 w 160020"/>
                  <a:gd name="connsiteY5" fmla="*/ 131445 h 160020"/>
                  <a:gd name="connsiteX6" fmla="*/ 28575 w 160020"/>
                  <a:gd name="connsiteY6" fmla="*/ 80010 h 160020"/>
                  <a:gd name="connsiteX7" fmla="*/ 80010 w 160020"/>
                  <a:gd name="connsiteY7" fmla="*/ 28575 h 160020"/>
                  <a:gd name="connsiteX8" fmla="*/ 131445 w 160020"/>
                  <a:gd name="connsiteY8" fmla="*/ 80010 h 160020"/>
                  <a:gd name="connsiteX9" fmla="*/ 80010 w 160020"/>
                  <a:gd name="connsiteY9" fmla="*/ 131445 h 16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0020" h="160020">
                    <a:moveTo>
                      <a:pt x="80010" y="0"/>
                    </a:moveTo>
                    <a:cubicBezTo>
                      <a:pt x="36195" y="0"/>
                      <a:pt x="0" y="36195"/>
                      <a:pt x="0" y="80010"/>
                    </a:cubicBezTo>
                    <a:cubicBezTo>
                      <a:pt x="0" y="123825"/>
                      <a:pt x="36195" y="160020"/>
                      <a:pt x="80010" y="160020"/>
                    </a:cubicBezTo>
                    <a:cubicBezTo>
                      <a:pt x="123825" y="160020"/>
                      <a:pt x="160020" y="123825"/>
                      <a:pt x="160020" y="80010"/>
                    </a:cubicBezTo>
                    <a:cubicBezTo>
                      <a:pt x="160020" y="36195"/>
                      <a:pt x="123825" y="0"/>
                      <a:pt x="80010" y="0"/>
                    </a:cubicBezTo>
                    <a:close/>
                    <a:moveTo>
                      <a:pt x="80010" y="131445"/>
                    </a:moveTo>
                    <a:cubicBezTo>
                      <a:pt x="51435" y="131445"/>
                      <a:pt x="28575" y="108585"/>
                      <a:pt x="28575" y="80010"/>
                    </a:cubicBezTo>
                    <a:cubicBezTo>
                      <a:pt x="28575" y="51435"/>
                      <a:pt x="51435" y="28575"/>
                      <a:pt x="80010" y="28575"/>
                    </a:cubicBezTo>
                    <a:cubicBezTo>
                      <a:pt x="108585" y="28575"/>
                      <a:pt x="131445" y="51435"/>
                      <a:pt x="131445" y="80010"/>
                    </a:cubicBezTo>
                    <a:cubicBezTo>
                      <a:pt x="131445" y="108585"/>
                      <a:pt x="108585" y="131445"/>
                      <a:pt x="80010" y="131445"/>
                    </a:cubicBezTo>
                    <a:close/>
                  </a:path>
                </a:pathLst>
              </a:custGeom>
              <a:solidFill>
                <a:srgbClr val="EEA81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-">
                <a:extLst>
                  <a:ext uri="{FF2B5EF4-FFF2-40B4-BE49-F238E27FC236}">
                    <a16:creationId xmlns:a16="http://schemas.microsoft.com/office/drawing/2014/main" id="{80960E8E-5C16-4D3F-8FD4-C5BFC2B6B4E4}"/>
                  </a:ext>
                </a:extLst>
              </p:cNvPr>
              <p:cNvSpPr/>
              <p:nvPr/>
            </p:nvSpPr>
            <p:spPr>
              <a:xfrm>
                <a:off x="5908357" y="5694997"/>
                <a:ext cx="38100" cy="38100"/>
              </a:xfrm>
              <a:custGeom>
                <a:avLst/>
                <a:gdLst>
                  <a:gd name="connsiteX0" fmla="*/ 19050 w 38100"/>
                  <a:gd name="connsiteY0" fmla="*/ 38100 h 38100"/>
                  <a:gd name="connsiteX1" fmla="*/ 38100 w 38100"/>
                  <a:gd name="connsiteY1" fmla="*/ 19050 h 38100"/>
                  <a:gd name="connsiteX2" fmla="*/ 19050 w 38100"/>
                  <a:gd name="connsiteY2" fmla="*/ 0 h 38100"/>
                  <a:gd name="connsiteX3" fmla="*/ 0 w 38100"/>
                  <a:gd name="connsiteY3" fmla="*/ 19050 h 38100"/>
                  <a:gd name="connsiteX4" fmla="*/ 19050 w 38100"/>
                  <a:gd name="connsiteY4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9050" y="38100"/>
                    </a:moveTo>
                    <a:cubicBezTo>
                      <a:pt x="29527" y="38100"/>
                      <a:pt x="38100" y="29527"/>
                      <a:pt x="38100" y="19050"/>
                    </a:cubicBezTo>
                    <a:cubicBezTo>
                      <a:pt x="38100" y="8573"/>
                      <a:pt x="29527" y="0"/>
                      <a:pt x="19050" y="0"/>
                    </a:cubicBezTo>
                    <a:cubicBezTo>
                      <a:pt x="8572" y="0"/>
                      <a:pt x="0" y="8573"/>
                      <a:pt x="0" y="19050"/>
                    </a:cubicBezTo>
                    <a:cubicBezTo>
                      <a:pt x="0" y="29527"/>
                      <a:pt x="8572" y="38100"/>
                      <a:pt x="19050" y="38100"/>
                    </a:cubicBezTo>
                    <a:close/>
                  </a:path>
                </a:pathLst>
              </a:custGeom>
              <a:solidFill>
                <a:srgbClr val="EEA81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-">
                <a:extLst>
                  <a:ext uri="{FF2B5EF4-FFF2-40B4-BE49-F238E27FC236}">
                    <a16:creationId xmlns:a16="http://schemas.microsoft.com/office/drawing/2014/main" id="{471E595F-8E49-4641-808F-50A448DBB048}"/>
                  </a:ext>
                </a:extLst>
              </p:cNvPr>
              <p:cNvSpPr/>
              <p:nvPr/>
            </p:nvSpPr>
            <p:spPr>
              <a:xfrm>
                <a:off x="5678804" y="5634989"/>
                <a:ext cx="325755" cy="325755"/>
              </a:xfrm>
              <a:custGeom>
                <a:avLst/>
                <a:gdLst>
                  <a:gd name="connsiteX0" fmla="*/ 325755 w 325755"/>
                  <a:gd name="connsiteY0" fmla="*/ 227648 h 325755"/>
                  <a:gd name="connsiteX1" fmla="*/ 325755 w 325755"/>
                  <a:gd name="connsiteY1" fmla="*/ 98108 h 325755"/>
                  <a:gd name="connsiteX2" fmla="*/ 227648 w 325755"/>
                  <a:gd name="connsiteY2" fmla="*/ 0 h 325755"/>
                  <a:gd name="connsiteX3" fmla="*/ 98108 w 325755"/>
                  <a:gd name="connsiteY3" fmla="*/ 0 h 325755"/>
                  <a:gd name="connsiteX4" fmla="*/ 0 w 325755"/>
                  <a:gd name="connsiteY4" fmla="*/ 98108 h 325755"/>
                  <a:gd name="connsiteX5" fmla="*/ 0 w 325755"/>
                  <a:gd name="connsiteY5" fmla="*/ 227648 h 325755"/>
                  <a:gd name="connsiteX6" fmla="*/ 98108 w 325755"/>
                  <a:gd name="connsiteY6" fmla="*/ 325755 h 325755"/>
                  <a:gd name="connsiteX7" fmla="*/ 227648 w 325755"/>
                  <a:gd name="connsiteY7" fmla="*/ 325755 h 325755"/>
                  <a:gd name="connsiteX8" fmla="*/ 325755 w 325755"/>
                  <a:gd name="connsiteY8" fmla="*/ 227648 h 325755"/>
                  <a:gd name="connsiteX9" fmla="*/ 31433 w 325755"/>
                  <a:gd name="connsiteY9" fmla="*/ 227648 h 325755"/>
                  <a:gd name="connsiteX10" fmla="*/ 31433 w 325755"/>
                  <a:gd name="connsiteY10" fmla="*/ 98108 h 325755"/>
                  <a:gd name="connsiteX11" fmla="*/ 99060 w 325755"/>
                  <a:gd name="connsiteY11" fmla="*/ 30480 h 325755"/>
                  <a:gd name="connsiteX12" fmla="*/ 228600 w 325755"/>
                  <a:gd name="connsiteY12" fmla="*/ 30480 h 325755"/>
                  <a:gd name="connsiteX13" fmla="*/ 296228 w 325755"/>
                  <a:gd name="connsiteY13" fmla="*/ 98108 h 325755"/>
                  <a:gd name="connsiteX14" fmla="*/ 296228 w 325755"/>
                  <a:gd name="connsiteY14" fmla="*/ 227648 h 325755"/>
                  <a:gd name="connsiteX15" fmla="*/ 228600 w 325755"/>
                  <a:gd name="connsiteY15" fmla="*/ 295275 h 325755"/>
                  <a:gd name="connsiteX16" fmla="*/ 98108 w 325755"/>
                  <a:gd name="connsiteY16" fmla="*/ 295275 h 325755"/>
                  <a:gd name="connsiteX17" fmla="*/ 31433 w 325755"/>
                  <a:gd name="connsiteY17" fmla="*/ 227648 h 325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25755" h="325755">
                    <a:moveTo>
                      <a:pt x="325755" y="227648"/>
                    </a:moveTo>
                    <a:lnTo>
                      <a:pt x="325755" y="98108"/>
                    </a:lnTo>
                    <a:cubicBezTo>
                      <a:pt x="325755" y="43815"/>
                      <a:pt x="281940" y="0"/>
                      <a:pt x="227648" y="0"/>
                    </a:cubicBezTo>
                    <a:lnTo>
                      <a:pt x="98108" y="0"/>
                    </a:lnTo>
                    <a:cubicBezTo>
                      <a:pt x="43815" y="0"/>
                      <a:pt x="0" y="43815"/>
                      <a:pt x="0" y="98108"/>
                    </a:cubicBezTo>
                    <a:lnTo>
                      <a:pt x="0" y="227648"/>
                    </a:lnTo>
                    <a:cubicBezTo>
                      <a:pt x="0" y="281940"/>
                      <a:pt x="43815" y="325755"/>
                      <a:pt x="98108" y="325755"/>
                    </a:cubicBezTo>
                    <a:lnTo>
                      <a:pt x="227648" y="325755"/>
                    </a:lnTo>
                    <a:cubicBezTo>
                      <a:pt x="281940" y="325755"/>
                      <a:pt x="325755" y="281940"/>
                      <a:pt x="325755" y="227648"/>
                    </a:cubicBezTo>
                    <a:close/>
                    <a:moveTo>
                      <a:pt x="31433" y="227648"/>
                    </a:moveTo>
                    <a:lnTo>
                      <a:pt x="31433" y="98108"/>
                    </a:lnTo>
                    <a:cubicBezTo>
                      <a:pt x="31433" y="60960"/>
                      <a:pt x="61913" y="30480"/>
                      <a:pt x="99060" y="30480"/>
                    </a:cubicBezTo>
                    <a:lnTo>
                      <a:pt x="228600" y="30480"/>
                    </a:lnTo>
                    <a:cubicBezTo>
                      <a:pt x="265748" y="30480"/>
                      <a:pt x="296228" y="60960"/>
                      <a:pt x="296228" y="98108"/>
                    </a:cubicBezTo>
                    <a:lnTo>
                      <a:pt x="296228" y="227648"/>
                    </a:lnTo>
                    <a:cubicBezTo>
                      <a:pt x="296228" y="264795"/>
                      <a:pt x="265748" y="295275"/>
                      <a:pt x="228600" y="295275"/>
                    </a:cubicBezTo>
                    <a:lnTo>
                      <a:pt x="98108" y="295275"/>
                    </a:lnTo>
                    <a:cubicBezTo>
                      <a:pt x="60960" y="294323"/>
                      <a:pt x="31433" y="264795"/>
                      <a:pt x="31433" y="227648"/>
                    </a:cubicBezTo>
                    <a:close/>
                  </a:path>
                </a:pathLst>
              </a:custGeom>
              <a:solidFill>
                <a:srgbClr val="EEA81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7610F0BA-F65B-4854-A86F-A8B30FC28453}"/>
              </a:ext>
            </a:extLst>
          </p:cNvPr>
          <p:cNvSpPr txBox="1"/>
          <p:nvPr/>
        </p:nvSpPr>
        <p:spPr>
          <a:xfrm>
            <a:off x="960495" y="9973520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95000"/>
                  </a:schemeClr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Century Gothic" panose="020B0502020202020204" pitchFamily="34" charset="0"/>
                <a:cs typeface="Poppins SemiBold" panose="00000700000000000000" pitchFamily="2" charset="0"/>
              </a:rPr>
              <a:t>Follow Us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9DF6A4E-759E-4905-92F4-EB1D0CA442EF}"/>
              </a:ext>
            </a:extLst>
          </p:cNvPr>
          <p:cNvSpPr txBox="1"/>
          <p:nvPr/>
        </p:nvSpPr>
        <p:spPr>
          <a:xfrm>
            <a:off x="960495" y="10250675"/>
            <a:ext cx="17860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95000"/>
                  </a:schemeClr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Century Gothic" panose="020B0502020202020204" pitchFamily="34" charset="0"/>
                <a:cs typeface="Poppins Light" panose="00000400000000000000" pitchFamily="2" charset="0"/>
              </a:rPr>
              <a:t>@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Century Gothic" panose="020B0502020202020204" pitchFamily="34" charset="0"/>
                <a:cs typeface="Poppins Light" panose="00000400000000000000" pitchFamily="2" charset="0"/>
              </a:rPr>
              <a:t>yourusername</a:t>
            </a:r>
            <a:endParaRPr lang="en-US" sz="1600" dirty="0">
              <a:solidFill>
                <a:schemeClr val="bg1">
                  <a:lumMod val="95000"/>
                </a:schemeClr>
              </a:solidFill>
              <a:effectLst>
                <a:outerShdw blurRad="101600" dist="38100" dir="2700000" sx="101000" sy="101000" algn="tl" rotWithShape="0">
                  <a:prstClr val="black">
                    <a:alpha val="27000"/>
                  </a:prstClr>
                </a:outerShdw>
              </a:effectLst>
              <a:latin typeface="Century Gothic" panose="020B0502020202020204" pitchFamily="34" charset="0"/>
              <a:cs typeface="Poppins Light" panose="00000400000000000000" pitchFamily="2" charset="0"/>
            </a:endParaRPr>
          </a:p>
        </p:txBody>
      </p:sp>
      <p:sp>
        <p:nvSpPr>
          <p:cNvPr id="44" name="-">
            <a:extLst>
              <a:ext uri="{FF2B5EF4-FFF2-40B4-BE49-F238E27FC236}">
                <a16:creationId xmlns:a16="http://schemas.microsoft.com/office/drawing/2014/main" id="{0C6B7D0F-68BE-4BC4-8BA5-592AE907D3B0}"/>
              </a:ext>
            </a:extLst>
          </p:cNvPr>
          <p:cNvSpPr/>
          <p:nvPr/>
        </p:nvSpPr>
        <p:spPr>
          <a:xfrm rot="10800000">
            <a:off x="5513133" y="4960881"/>
            <a:ext cx="12262105" cy="1175549"/>
          </a:xfrm>
          <a:custGeom>
            <a:avLst/>
            <a:gdLst>
              <a:gd name="connsiteX0" fmla="*/ 206769 w 9074870"/>
              <a:gd name="connsiteY0" fmla="*/ 461665 h 461665"/>
              <a:gd name="connsiteX1" fmla="*/ 0 w 9074870"/>
              <a:gd name="connsiteY1" fmla="*/ 461665 h 461665"/>
              <a:gd name="connsiteX2" fmla="*/ 0 w 9074870"/>
              <a:gd name="connsiteY2" fmla="*/ 0 h 461665"/>
              <a:gd name="connsiteX3" fmla="*/ 580101 w 9074870"/>
              <a:gd name="connsiteY3" fmla="*/ 461665 h 461665"/>
              <a:gd name="connsiteX4" fmla="*/ 379075 w 9074870"/>
              <a:gd name="connsiteY4" fmla="*/ 461665 h 461665"/>
              <a:gd name="connsiteX5" fmla="*/ 172306 w 9074870"/>
              <a:gd name="connsiteY5" fmla="*/ 0 h 461665"/>
              <a:gd name="connsiteX6" fmla="*/ 379075 w 9074870"/>
              <a:gd name="connsiteY6" fmla="*/ 0 h 461665"/>
              <a:gd name="connsiteX7" fmla="*/ 959178 w 9074870"/>
              <a:gd name="connsiteY7" fmla="*/ 461665 h 461665"/>
              <a:gd name="connsiteX8" fmla="*/ 758153 w 9074870"/>
              <a:gd name="connsiteY8" fmla="*/ 461665 h 461665"/>
              <a:gd name="connsiteX9" fmla="*/ 551384 w 9074870"/>
              <a:gd name="connsiteY9" fmla="*/ 0 h 461665"/>
              <a:gd name="connsiteX10" fmla="*/ 758153 w 9074870"/>
              <a:gd name="connsiteY10" fmla="*/ 0 h 461665"/>
              <a:gd name="connsiteX11" fmla="*/ 1338256 w 9074870"/>
              <a:gd name="connsiteY11" fmla="*/ 461665 h 461665"/>
              <a:gd name="connsiteX12" fmla="*/ 1137230 w 9074870"/>
              <a:gd name="connsiteY12" fmla="*/ 461665 h 461665"/>
              <a:gd name="connsiteX13" fmla="*/ 930461 w 9074870"/>
              <a:gd name="connsiteY13" fmla="*/ 0 h 461665"/>
              <a:gd name="connsiteX14" fmla="*/ 1137230 w 9074870"/>
              <a:gd name="connsiteY14" fmla="*/ 0 h 461665"/>
              <a:gd name="connsiteX15" fmla="*/ 1717331 w 9074870"/>
              <a:gd name="connsiteY15" fmla="*/ 461665 h 461665"/>
              <a:gd name="connsiteX16" fmla="*/ 1510562 w 9074870"/>
              <a:gd name="connsiteY16" fmla="*/ 461665 h 461665"/>
              <a:gd name="connsiteX17" fmla="*/ 1309536 w 9074870"/>
              <a:gd name="connsiteY17" fmla="*/ 0 h 461665"/>
              <a:gd name="connsiteX18" fmla="*/ 1510562 w 9074870"/>
              <a:gd name="connsiteY18" fmla="*/ 0 h 461665"/>
              <a:gd name="connsiteX19" fmla="*/ 2096408 w 9074870"/>
              <a:gd name="connsiteY19" fmla="*/ 461665 h 461665"/>
              <a:gd name="connsiteX20" fmla="*/ 1889639 w 9074870"/>
              <a:gd name="connsiteY20" fmla="*/ 461665 h 461665"/>
              <a:gd name="connsiteX21" fmla="*/ 1688614 w 9074870"/>
              <a:gd name="connsiteY21" fmla="*/ 0 h 461665"/>
              <a:gd name="connsiteX22" fmla="*/ 1889639 w 9074870"/>
              <a:gd name="connsiteY22" fmla="*/ 0 h 461665"/>
              <a:gd name="connsiteX23" fmla="*/ 2475486 w 9074870"/>
              <a:gd name="connsiteY23" fmla="*/ 461665 h 461665"/>
              <a:gd name="connsiteX24" fmla="*/ 2268717 w 9074870"/>
              <a:gd name="connsiteY24" fmla="*/ 461665 h 461665"/>
              <a:gd name="connsiteX25" fmla="*/ 2067691 w 9074870"/>
              <a:gd name="connsiteY25" fmla="*/ 0 h 461665"/>
              <a:gd name="connsiteX26" fmla="*/ 2268717 w 9074870"/>
              <a:gd name="connsiteY26" fmla="*/ 0 h 461665"/>
              <a:gd name="connsiteX27" fmla="*/ 2848820 w 9074870"/>
              <a:gd name="connsiteY27" fmla="*/ 461665 h 461665"/>
              <a:gd name="connsiteX28" fmla="*/ 2647794 w 9074870"/>
              <a:gd name="connsiteY28" fmla="*/ 461665 h 461665"/>
              <a:gd name="connsiteX29" fmla="*/ 2441025 w 9074870"/>
              <a:gd name="connsiteY29" fmla="*/ 0 h 461665"/>
              <a:gd name="connsiteX30" fmla="*/ 2647794 w 9074870"/>
              <a:gd name="connsiteY30" fmla="*/ 0 h 461665"/>
              <a:gd name="connsiteX31" fmla="*/ 3227895 w 9074870"/>
              <a:gd name="connsiteY31" fmla="*/ 461665 h 461665"/>
              <a:gd name="connsiteX32" fmla="*/ 3026869 w 9074870"/>
              <a:gd name="connsiteY32" fmla="*/ 461665 h 461665"/>
              <a:gd name="connsiteX33" fmla="*/ 2820100 w 9074870"/>
              <a:gd name="connsiteY33" fmla="*/ 0 h 461665"/>
              <a:gd name="connsiteX34" fmla="*/ 3026869 w 9074870"/>
              <a:gd name="connsiteY34" fmla="*/ 0 h 461665"/>
              <a:gd name="connsiteX35" fmla="*/ 3606972 w 9074870"/>
              <a:gd name="connsiteY35" fmla="*/ 461665 h 461665"/>
              <a:gd name="connsiteX36" fmla="*/ 3405947 w 9074870"/>
              <a:gd name="connsiteY36" fmla="*/ 461665 h 461665"/>
              <a:gd name="connsiteX37" fmla="*/ 3199178 w 9074870"/>
              <a:gd name="connsiteY37" fmla="*/ 0 h 461665"/>
              <a:gd name="connsiteX38" fmla="*/ 3405947 w 9074870"/>
              <a:gd name="connsiteY38" fmla="*/ 0 h 461665"/>
              <a:gd name="connsiteX39" fmla="*/ 3986050 w 9074870"/>
              <a:gd name="connsiteY39" fmla="*/ 461665 h 461665"/>
              <a:gd name="connsiteX40" fmla="*/ 3779280 w 9074870"/>
              <a:gd name="connsiteY40" fmla="*/ 461665 h 461665"/>
              <a:gd name="connsiteX41" fmla="*/ 3578255 w 9074870"/>
              <a:gd name="connsiteY41" fmla="*/ 0 h 461665"/>
              <a:gd name="connsiteX42" fmla="*/ 3779280 w 9074870"/>
              <a:gd name="connsiteY42" fmla="*/ 0 h 461665"/>
              <a:gd name="connsiteX43" fmla="*/ 4365127 w 9074870"/>
              <a:gd name="connsiteY43" fmla="*/ 461665 h 461665"/>
              <a:gd name="connsiteX44" fmla="*/ 4158358 w 9074870"/>
              <a:gd name="connsiteY44" fmla="*/ 461665 h 461665"/>
              <a:gd name="connsiteX45" fmla="*/ 3957332 w 9074870"/>
              <a:gd name="connsiteY45" fmla="*/ 0 h 461665"/>
              <a:gd name="connsiteX46" fmla="*/ 4158358 w 9074870"/>
              <a:gd name="connsiteY46" fmla="*/ 0 h 461665"/>
              <a:gd name="connsiteX47" fmla="*/ 4744204 w 9074870"/>
              <a:gd name="connsiteY47" fmla="*/ 461665 h 461665"/>
              <a:gd name="connsiteX48" fmla="*/ 4537435 w 9074870"/>
              <a:gd name="connsiteY48" fmla="*/ 461665 h 461665"/>
              <a:gd name="connsiteX49" fmla="*/ 4336410 w 9074870"/>
              <a:gd name="connsiteY49" fmla="*/ 0 h 461665"/>
              <a:gd name="connsiteX50" fmla="*/ 4537435 w 9074870"/>
              <a:gd name="connsiteY50" fmla="*/ 0 h 461665"/>
              <a:gd name="connsiteX51" fmla="*/ 5117536 w 9074870"/>
              <a:gd name="connsiteY51" fmla="*/ 461665 h 461665"/>
              <a:gd name="connsiteX52" fmla="*/ 4916511 w 9074870"/>
              <a:gd name="connsiteY52" fmla="*/ 461665 h 461665"/>
              <a:gd name="connsiteX53" fmla="*/ 4709742 w 9074870"/>
              <a:gd name="connsiteY53" fmla="*/ 0 h 461665"/>
              <a:gd name="connsiteX54" fmla="*/ 4916511 w 9074870"/>
              <a:gd name="connsiteY54" fmla="*/ 0 h 461665"/>
              <a:gd name="connsiteX55" fmla="*/ 5496613 w 9074870"/>
              <a:gd name="connsiteY55" fmla="*/ 461665 h 461665"/>
              <a:gd name="connsiteX56" fmla="*/ 5295588 w 9074870"/>
              <a:gd name="connsiteY56" fmla="*/ 461665 h 461665"/>
              <a:gd name="connsiteX57" fmla="*/ 5088819 w 9074870"/>
              <a:gd name="connsiteY57" fmla="*/ 0 h 461665"/>
              <a:gd name="connsiteX58" fmla="*/ 5295588 w 9074870"/>
              <a:gd name="connsiteY58" fmla="*/ 0 h 461665"/>
              <a:gd name="connsiteX59" fmla="*/ 5875691 w 9074870"/>
              <a:gd name="connsiteY59" fmla="*/ 461665 h 461665"/>
              <a:gd name="connsiteX60" fmla="*/ 5674665 w 9074870"/>
              <a:gd name="connsiteY60" fmla="*/ 461665 h 461665"/>
              <a:gd name="connsiteX61" fmla="*/ 5467896 w 9074870"/>
              <a:gd name="connsiteY61" fmla="*/ 0 h 461665"/>
              <a:gd name="connsiteX62" fmla="*/ 5674665 w 9074870"/>
              <a:gd name="connsiteY62" fmla="*/ 0 h 461665"/>
              <a:gd name="connsiteX63" fmla="*/ 6254766 w 9074870"/>
              <a:gd name="connsiteY63" fmla="*/ 461665 h 461665"/>
              <a:gd name="connsiteX64" fmla="*/ 6047997 w 9074870"/>
              <a:gd name="connsiteY64" fmla="*/ 461665 h 461665"/>
              <a:gd name="connsiteX65" fmla="*/ 5846971 w 9074870"/>
              <a:gd name="connsiteY65" fmla="*/ 0 h 461665"/>
              <a:gd name="connsiteX66" fmla="*/ 6047997 w 9074870"/>
              <a:gd name="connsiteY66" fmla="*/ 0 h 461665"/>
              <a:gd name="connsiteX67" fmla="*/ 6633843 w 9074870"/>
              <a:gd name="connsiteY67" fmla="*/ 461665 h 461665"/>
              <a:gd name="connsiteX68" fmla="*/ 6427074 w 9074870"/>
              <a:gd name="connsiteY68" fmla="*/ 461665 h 461665"/>
              <a:gd name="connsiteX69" fmla="*/ 6226049 w 9074870"/>
              <a:gd name="connsiteY69" fmla="*/ 0 h 461665"/>
              <a:gd name="connsiteX70" fmla="*/ 6427074 w 9074870"/>
              <a:gd name="connsiteY70" fmla="*/ 0 h 461665"/>
              <a:gd name="connsiteX71" fmla="*/ 7012921 w 9074870"/>
              <a:gd name="connsiteY71" fmla="*/ 461665 h 461665"/>
              <a:gd name="connsiteX72" fmla="*/ 6806151 w 9074870"/>
              <a:gd name="connsiteY72" fmla="*/ 461665 h 461665"/>
              <a:gd name="connsiteX73" fmla="*/ 6605126 w 9074870"/>
              <a:gd name="connsiteY73" fmla="*/ 0 h 461665"/>
              <a:gd name="connsiteX74" fmla="*/ 6806151 w 9074870"/>
              <a:gd name="connsiteY74" fmla="*/ 0 h 461665"/>
              <a:gd name="connsiteX75" fmla="*/ 7386254 w 9074870"/>
              <a:gd name="connsiteY75" fmla="*/ 461665 h 461665"/>
              <a:gd name="connsiteX76" fmla="*/ 7185229 w 9074870"/>
              <a:gd name="connsiteY76" fmla="*/ 461665 h 461665"/>
              <a:gd name="connsiteX77" fmla="*/ 6978460 w 9074870"/>
              <a:gd name="connsiteY77" fmla="*/ 0 h 461665"/>
              <a:gd name="connsiteX78" fmla="*/ 7185229 w 9074870"/>
              <a:gd name="connsiteY78" fmla="*/ 0 h 461665"/>
              <a:gd name="connsiteX79" fmla="*/ 7765330 w 9074870"/>
              <a:gd name="connsiteY79" fmla="*/ 461665 h 461665"/>
              <a:gd name="connsiteX80" fmla="*/ 7564304 w 9074870"/>
              <a:gd name="connsiteY80" fmla="*/ 461665 h 461665"/>
              <a:gd name="connsiteX81" fmla="*/ 7357535 w 9074870"/>
              <a:gd name="connsiteY81" fmla="*/ 0 h 461665"/>
              <a:gd name="connsiteX82" fmla="*/ 7564304 w 9074870"/>
              <a:gd name="connsiteY82" fmla="*/ 0 h 461665"/>
              <a:gd name="connsiteX83" fmla="*/ 8144407 w 9074870"/>
              <a:gd name="connsiteY83" fmla="*/ 461665 h 461665"/>
              <a:gd name="connsiteX84" fmla="*/ 7943381 w 9074870"/>
              <a:gd name="connsiteY84" fmla="*/ 461665 h 461665"/>
              <a:gd name="connsiteX85" fmla="*/ 7736612 w 9074870"/>
              <a:gd name="connsiteY85" fmla="*/ 0 h 461665"/>
              <a:gd name="connsiteX86" fmla="*/ 7943381 w 9074870"/>
              <a:gd name="connsiteY86" fmla="*/ 0 h 461665"/>
              <a:gd name="connsiteX87" fmla="*/ 8523484 w 9074870"/>
              <a:gd name="connsiteY87" fmla="*/ 461665 h 461665"/>
              <a:gd name="connsiteX88" fmla="*/ 8316715 w 9074870"/>
              <a:gd name="connsiteY88" fmla="*/ 461665 h 461665"/>
              <a:gd name="connsiteX89" fmla="*/ 8115690 w 9074870"/>
              <a:gd name="connsiteY89" fmla="*/ 0 h 461665"/>
              <a:gd name="connsiteX90" fmla="*/ 8316715 w 9074870"/>
              <a:gd name="connsiteY90" fmla="*/ 0 h 461665"/>
              <a:gd name="connsiteX91" fmla="*/ 8902562 w 9074870"/>
              <a:gd name="connsiteY91" fmla="*/ 461665 h 461665"/>
              <a:gd name="connsiteX92" fmla="*/ 8695793 w 9074870"/>
              <a:gd name="connsiteY92" fmla="*/ 461665 h 461665"/>
              <a:gd name="connsiteX93" fmla="*/ 8494767 w 9074870"/>
              <a:gd name="connsiteY93" fmla="*/ 0 h 461665"/>
              <a:gd name="connsiteX94" fmla="*/ 8695793 w 9074870"/>
              <a:gd name="connsiteY94" fmla="*/ 0 h 461665"/>
              <a:gd name="connsiteX95" fmla="*/ 9074870 w 9074870"/>
              <a:gd name="connsiteY95" fmla="*/ 461665 h 461665"/>
              <a:gd name="connsiteX96" fmla="*/ 8873844 w 9074870"/>
              <a:gd name="connsiteY96" fmla="*/ 0 h 461665"/>
              <a:gd name="connsiteX97" fmla="*/ 9074870 w 9074870"/>
              <a:gd name="connsiteY97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9074870" h="461665">
                <a:moveTo>
                  <a:pt x="206769" y="461665"/>
                </a:moveTo>
                <a:lnTo>
                  <a:pt x="0" y="461665"/>
                </a:lnTo>
                <a:lnTo>
                  <a:pt x="0" y="0"/>
                </a:lnTo>
                <a:close/>
                <a:moveTo>
                  <a:pt x="580101" y="461665"/>
                </a:moveTo>
                <a:lnTo>
                  <a:pt x="379075" y="461665"/>
                </a:lnTo>
                <a:lnTo>
                  <a:pt x="172306" y="0"/>
                </a:lnTo>
                <a:lnTo>
                  <a:pt x="379075" y="0"/>
                </a:lnTo>
                <a:close/>
                <a:moveTo>
                  <a:pt x="959178" y="461665"/>
                </a:moveTo>
                <a:lnTo>
                  <a:pt x="758153" y="461665"/>
                </a:lnTo>
                <a:lnTo>
                  <a:pt x="551384" y="0"/>
                </a:lnTo>
                <a:lnTo>
                  <a:pt x="758153" y="0"/>
                </a:lnTo>
                <a:close/>
                <a:moveTo>
                  <a:pt x="1338256" y="461665"/>
                </a:moveTo>
                <a:lnTo>
                  <a:pt x="1137230" y="461665"/>
                </a:lnTo>
                <a:lnTo>
                  <a:pt x="930461" y="0"/>
                </a:lnTo>
                <a:lnTo>
                  <a:pt x="1137230" y="0"/>
                </a:lnTo>
                <a:close/>
                <a:moveTo>
                  <a:pt x="1717331" y="461665"/>
                </a:moveTo>
                <a:lnTo>
                  <a:pt x="1510562" y="461665"/>
                </a:lnTo>
                <a:lnTo>
                  <a:pt x="1309536" y="0"/>
                </a:lnTo>
                <a:lnTo>
                  <a:pt x="1510562" y="0"/>
                </a:lnTo>
                <a:close/>
                <a:moveTo>
                  <a:pt x="2096408" y="461665"/>
                </a:moveTo>
                <a:lnTo>
                  <a:pt x="1889639" y="461665"/>
                </a:lnTo>
                <a:lnTo>
                  <a:pt x="1688614" y="0"/>
                </a:lnTo>
                <a:lnTo>
                  <a:pt x="1889639" y="0"/>
                </a:lnTo>
                <a:close/>
                <a:moveTo>
                  <a:pt x="2475486" y="461665"/>
                </a:moveTo>
                <a:lnTo>
                  <a:pt x="2268717" y="461665"/>
                </a:lnTo>
                <a:lnTo>
                  <a:pt x="2067691" y="0"/>
                </a:lnTo>
                <a:lnTo>
                  <a:pt x="2268717" y="0"/>
                </a:lnTo>
                <a:close/>
                <a:moveTo>
                  <a:pt x="2848820" y="461665"/>
                </a:moveTo>
                <a:lnTo>
                  <a:pt x="2647794" y="461665"/>
                </a:lnTo>
                <a:lnTo>
                  <a:pt x="2441025" y="0"/>
                </a:lnTo>
                <a:lnTo>
                  <a:pt x="2647794" y="0"/>
                </a:lnTo>
                <a:close/>
                <a:moveTo>
                  <a:pt x="3227895" y="461665"/>
                </a:moveTo>
                <a:lnTo>
                  <a:pt x="3026869" y="461665"/>
                </a:lnTo>
                <a:lnTo>
                  <a:pt x="2820100" y="0"/>
                </a:lnTo>
                <a:lnTo>
                  <a:pt x="3026869" y="0"/>
                </a:lnTo>
                <a:close/>
                <a:moveTo>
                  <a:pt x="3606972" y="461665"/>
                </a:moveTo>
                <a:lnTo>
                  <a:pt x="3405947" y="461665"/>
                </a:lnTo>
                <a:lnTo>
                  <a:pt x="3199178" y="0"/>
                </a:lnTo>
                <a:lnTo>
                  <a:pt x="3405947" y="0"/>
                </a:lnTo>
                <a:close/>
                <a:moveTo>
                  <a:pt x="3986050" y="461665"/>
                </a:moveTo>
                <a:lnTo>
                  <a:pt x="3779280" y="461665"/>
                </a:lnTo>
                <a:lnTo>
                  <a:pt x="3578255" y="0"/>
                </a:lnTo>
                <a:lnTo>
                  <a:pt x="3779280" y="0"/>
                </a:lnTo>
                <a:close/>
                <a:moveTo>
                  <a:pt x="4365127" y="461665"/>
                </a:moveTo>
                <a:lnTo>
                  <a:pt x="4158358" y="461665"/>
                </a:lnTo>
                <a:lnTo>
                  <a:pt x="3957332" y="0"/>
                </a:lnTo>
                <a:lnTo>
                  <a:pt x="4158358" y="0"/>
                </a:lnTo>
                <a:close/>
                <a:moveTo>
                  <a:pt x="4744204" y="461665"/>
                </a:moveTo>
                <a:lnTo>
                  <a:pt x="4537435" y="461665"/>
                </a:lnTo>
                <a:lnTo>
                  <a:pt x="4336410" y="0"/>
                </a:lnTo>
                <a:lnTo>
                  <a:pt x="4537435" y="0"/>
                </a:lnTo>
                <a:close/>
                <a:moveTo>
                  <a:pt x="5117536" y="461665"/>
                </a:moveTo>
                <a:lnTo>
                  <a:pt x="4916511" y="461665"/>
                </a:lnTo>
                <a:lnTo>
                  <a:pt x="4709742" y="0"/>
                </a:lnTo>
                <a:lnTo>
                  <a:pt x="4916511" y="0"/>
                </a:lnTo>
                <a:close/>
                <a:moveTo>
                  <a:pt x="5496613" y="461665"/>
                </a:moveTo>
                <a:lnTo>
                  <a:pt x="5295588" y="461665"/>
                </a:lnTo>
                <a:lnTo>
                  <a:pt x="5088819" y="0"/>
                </a:lnTo>
                <a:lnTo>
                  <a:pt x="5295588" y="0"/>
                </a:lnTo>
                <a:close/>
                <a:moveTo>
                  <a:pt x="5875691" y="461665"/>
                </a:moveTo>
                <a:lnTo>
                  <a:pt x="5674665" y="461665"/>
                </a:lnTo>
                <a:lnTo>
                  <a:pt x="5467896" y="0"/>
                </a:lnTo>
                <a:lnTo>
                  <a:pt x="5674665" y="0"/>
                </a:lnTo>
                <a:close/>
                <a:moveTo>
                  <a:pt x="6254766" y="461665"/>
                </a:moveTo>
                <a:lnTo>
                  <a:pt x="6047997" y="461665"/>
                </a:lnTo>
                <a:lnTo>
                  <a:pt x="5846971" y="0"/>
                </a:lnTo>
                <a:lnTo>
                  <a:pt x="6047997" y="0"/>
                </a:lnTo>
                <a:close/>
                <a:moveTo>
                  <a:pt x="6633843" y="461665"/>
                </a:moveTo>
                <a:lnTo>
                  <a:pt x="6427074" y="461665"/>
                </a:lnTo>
                <a:lnTo>
                  <a:pt x="6226049" y="0"/>
                </a:lnTo>
                <a:lnTo>
                  <a:pt x="6427074" y="0"/>
                </a:lnTo>
                <a:close/>
                <a:moveTo>
                  <a:pt x="7012921" y="461665"/>
                </a:moveTo>
                <a:lnTo>
                  <a:pt x="6806151" y="461665"/>
                </a:lnTo>
                <a:lnTo>
                  <a:pt x="6605126" y="0"/>
                </a:lnTo>
                <a:lnTo>
                  <a:pt x="6806151" y="0"/>
                </a:lnTo>
                <a:close/>
                <a:moveTo>
                  <a:pt x="7386254" y="461665"/>
                </a:moveTo>
                <a:lnTo>
                  <a:pt x="7185229" y="461665"/>
                </a:lnTo>
                <a:lnTo>
                  <a:pt x="6978460" y="0"/>
                </a:lnTo>
                <a:lnTo>
                  <a:pt x="7185229" y="0"/>
                </a:lnTo>
                <a:close/>
                <a:moveTo>
                  <a:pt x="7765330" y="461665"/>
                </a:moveTo>
                <a:lnTo>
                  <a:pt x="7564304" y="461665"/>
                </a:lnTo>
                <a:lnTo>
                  <a:pt x="7357535" y="0"/>
                </a:lnTo>
                <a:lnTo>
                  <a:pt x="7564304" y="0"/>
                </a:lnTo>
                <a:close/>
                <a:moveTo>
                  <a:pt x="8144407" y="461665"/>
                </a:moveTo>
                <a:lnTo>
                  <a:pt x="7943381" y="461665"/>
                </a:lnTo>
                <a:lnTo>
                  <a:pt x="7736612" y="0"/>
                </a:lnTo>
                <a:lnTo>
                  <a:pt x="7943381" y="0"/>
                </a:lnTo>
                <a:close/>
                <a:moveTo>
                  <a:pt x="8523484" y="461665"/>
                </a:moveTo>
                <a:lnTo>
                  <a:pt x="8316715" y="461665"/>
                </a:lnTo>
                <a:lnTo>
                  <a:pt x="8115690" y="0"/>
                </a:lnTo>
                <a:lnTo>
                  <a:pt x="8316715" y="0"/>
                </a:lnTo>
                <a:close/>
                <a:moveTo>
                  <a:pt x="8902562" y="461665"/>
                </a:moveTo>
                <a:lnTo>
                  <a:pt x="8695793" y="461665"/>
                </a:lnTo>
                <a:lnTo>
                  <a:pt x="8494767" y="0"/>
                </a:lnTo>
                <a:lnTo>
                  <a:pt x="8695793" y="0"/>
                </a:lnTo>
                <a:close/>
                <a:moveTo>
                  <a:pt x="9074870" y="461665"/>
                </a:moveTo>
                <a:lnTo>
                  <a:pt x="8873844" y="0"/>
                </a:lnTo>
                <a:lnTo>
                  <a:pt x="907487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954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6" name="-">
            <a:extLst>
              <a:ext uri="{FF2B5EF4-FFF2-40B4-BE49-F238E27FC236}">
                <a16:creationId xmlns:a16="http://schemas.microsoft.com/office/drawing/2014/main" id="{2CD45F86-B1CD-423B-A2AF-929CCA54325F}"/>
              </a:ext>
            </a:extLst>
          </p:cNvPr>
          <p:cNvSpPr/>
          <p:nvPr/>
        </p:nvSpPr>
        <p:spPr>
          <a:xfrm rot="2700000">
            <a:off x="9817060" y="976486"/>
            <a:ext cx="626401" cy="626401"/>
          </a:xfrm>
          <a:prstGeom prst="plus">
            <a:avLst>
              <a:gd name="adj" fmla="val 35865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-">
            <a:extLst>
              <a:ext uri="{FF2B5EF4-FFF2-40B4-BE49-F238E27FC236}">
                <a16:creationId xmlns:a16="http://schemas.microsoft.com/office/drawing/2014/main" id="{B7468BF6-ECFF-4730-9A0E-7225B3AF9677}"/>
              </a:ext>
            </a:extLst>
          </p:cNvPr>
          <p:cNvSpPr/>
          <p:nvPr/>
        </p:nvSpPr>
        <p:spPr>
          <a:xfrm rot="2700000">
            <a:off x="9817060" y="1762478"/>
            <a:ext cx="626401" cy="626401"/>
          </a:xfrm>
          <a:prstGeom prst="plus">
            <a:avLst>
              <a:gd name="adj" fmla="val 35865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-">
            <a:extLst>
              <a:ext uri="{FF2B5EF4-FFF2-40B4-BE49-F238E27FC236}">
                <a16:creationId xmlns:a16="http://schemas.microsoft.com/office/drawing/2014/main" id="{59E8C470-8643-4A24-B575-39B068572FF5}"/>
              </a:ext>
            </a:extLst>
          </p:cNvPr>
          <p:cNvSpPr/>
          <p:nvPr/>
        </p:nvSpPr>
        <p:spPr>
          <a:xfrm rot="2700000">
            <a:off x="9817061" y="2548469"/>
            <a:ext cx="626401" cy="626401"/>
          </a:xfrm>
          <a:prstGeom prst="plus">
            <a:avLst>
              <a:gd name="adj" fmla="val 35865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9853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640</TotalTime>
  <Words>53</Words>
  <Application>Microsoft Office PowerPoint</Application>
  <PresentationFormat>Custom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Bebas Neue Bold</vt:lpstr>
      <vt:lpstr>Bebas Neue Light</vt:lpstr>
      <vt:lpstr>Calibri</vt:lpstr>
      <vt:lpstr>Calibri Light</vt:lpstr>
      <vt:lpstr>Century Gothic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21</cp:revision>
  <dcterms:created xsi:type="dcterms:W3CDTF">2022-02-05T01:44:16Z</dcterms:created>
  <dcterms:modified xsi:type="dcterms:W3CDTF">2022-02-11T08:17:04Z</dcterms:modified>
</cp:coreProperties>
</file>